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104" y="-5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8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883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2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00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5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90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82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26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42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37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07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5CD01-074D-FB46-9836-30FC9EEFE721}" type="datetimeFigureOut">
              <a:rPr lang="en-US" smtClean="0"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0F704-4B1D-874B-AB46-9794215C2B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6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Assessing the Tech Tools work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dirty="0" smtClean="0"/>
              <a:t>TEED 512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592" y="4308593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11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66148"/>
            <a:ext cx="8229600" cy="416001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Students will …</a:t>
            </a:r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Increase knowledge </a:t>
            </a:r>
            <a:r>
              <a:rPr lang="en-US" dirty="0" smtClean="0"/>
              <a:t>of </a:t>
            </a:r>
            <a:r>
              <a:rPr lang="en-US" dirty="0" smtClean="0"/>
              <a:t>content/function </a:t>
            </a:r>
            <a:r>
              <a:rPr lang="en-US" dirty="0" smtClean="0"/>
              <a:t>of </a:t>
            </a:r>
            <a:r>
              <a:rPr lang="en-US" dirty="0"/>
              <a:t>three particular </a:t>
            </a:r>
            <a:r>
              <a:rPr lang="en-US" dirty="0" err="1"/>
              <a:t>ed</a:t>
            </a:r>
            <a:r>
              <a:rPr lang="en-US" dirty="0"/>
              <a:t> tech </a:t>
            </a:r>
            <a:r>
              <a:rPr lang="en-US" dirty="0" smtClean="0"/>
              <a:t>tools; </a:t>
            </a:r>
            <a:r>
              <a:rPr lang="en-US" sz="2400" dirty="0"/>
              <a:t>(fact)</a:t>
            </a:r>
          </a:p>
          <a:p>
            <a:pPr marL="0" indent="0">
              <a:buNone/>
            </a:pPr>
            <a:r>
              <a:rPr lang="en-US" dirty="0"/>
              <a:t>2. Develop understanding of what makes these tools useful in a </a:t>
            </a:r>
            <a:r>
              <a:rPr lang="en-US" dirty="0" smtClean="0"/>
              <a:t>classroom; </a:t>
            </a:r>
            <a:r>
              <a:rPr lang="en-US" sz="2400" dirty="0" smtClean="0"/>
              <a:t>(concept)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 Develop ability to create a simple Web page using </a:t>
            </a:r>
            <a:r>
              <a:rPr lang="en-US" dirty="0" err="1"/>
              <a:t>Wikispaces</a:t>
            </a:r>
            <a:r>
              <a:rPr lang="en-US" dirty="0"/>
              <a:t> or Google </a:t>
            </a:r>
            <a:r>
              <a:rPr lang="en-US" dirty="0" smtClean="0"/>
              <a:t>sites.  </a:t>
            </a:r>
            <a:r>
              <a:rPr lang="en-US" sz="2400" dirty="0"/>
              <a:t>(introduced skill)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784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Tech Tools assignment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4" y="178739"/>
            <a:ext cx="1392297" cy="104422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599" y="1016819"/>
            <a:ext cx="8233361" cy="717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u="sng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 Targets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=&gt; Evidence =&gt; Assessment =&gt; Scoring Guide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976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4309"/>
            <a:ext cx="838576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 The student writes a brief </a:t>
            </a:r>
            <a:r>
              <a:rPr lang="en-US" dirty="0" smtClean="0"/>
              <a:t>statement </a:t>
            </a:r>
            <a:r>
              <a:rPr lang="en-US" sz="2600" dirty="0" smtClean="0"/>
              <a:t>(</a:t>
            </a:r>
            <a:r>
              <a:rPr lang="en-US" sz="2600" dirty="0"/>
              <a:t>1-2 paragraphs)</a:t>
            </a:r>
            <a:r>
              <a:rPr lang="en-US" dirty="0"/>
              <a:t> </a:t>
            </a:r>
            <a:r>
              <a:rPr lang="en-US" dirty="0" smtClean="0"/>
              <a:t>accurately describing </a:t>
            </a:r>
            <a:r>
              <a:rPr lang="en-US" dirty="0"/>
              <a:t>the </a:t>
            </a:r>
            <a:r>
              <a:rPr lang="en-US" dirty="0" smtClean="0"/>
              <a:t>site's </a:t>
            </a:r>
            <a:r>
              <a:rPr lang="en-US" dirty="0" smtClean="0"/>
              <a:t>content/function </a:t>
            </a:r>
            <a:r>
              <a:rPr lang="en-US" dirty="0"/>
              <a:t>as it pertains to K-12 learning and </a:t>
            </a:r>
            <a:r>
              <a:rPr lang="en-US" dirty="0" smtClean="0"/>
              <a:t>teaching; 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2. The student gives a </a:t>
            </a:r>
            <a:r>
              <a:rPr lang="en-US" dirty="0" smtClean="0"/>
              <a:t>brief, realistic description </a:t>
            </a:r>
            <a:r>
              <a:rPr lang="en-US" sz="2600" dirty="0"/>
              <a:t>(1 or 2 paragraphs) </a:t>
            </a:r>
            <a:r>
              <a:rPr lang="en-US" dirty="0"/>
              <a:t>of how this </a:t>
            </a:r>
            <a:r>
              <a:rPr lang="en-US" dirty="0" smtClean="0"/>
              <a:t>site might </a:t>
            </a:r>
            <a:r>
              <a:rPr lang="en-US" dirty="0"/>
              <a:t>be used in a specific classroom </a:t>
            </a:r>
            <a:r>
              <a:rPr lang="en-US" dirty="0" smtClean="0"/>
              <a:t>setting</a:t>
            </a:r>
            <a:r>
              <a:rPr lang="en-US" dirty="0" smtClean="0"/>
              <a:t>; 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3. The w</a:t>
            </a:r>
            <a:r>
              <a:rPr lang="en-US" dirty="0" smtClean="0"/>
              <a:t>ebpage has a </a:t>
            </a:r>
            <a:r>
              <a:rPr lang="en-US" dirty="0"/>
              <a:t>title that contains the name of the tech tool, </a:t>
            </a:r>
            <a:r>
              <a:rPr lang="en-US" dirty="0" smtClean="0"/>
              <a:t>appropriate graphics </a:t>
            </a:r>
            <a:r>
              <a:rPr lang="en-US" sz="2600" dirty="0"/>
              <a:t>(at least 1) </a:t>
            </a:r>
            <a:r>
              <a:rPr lang="en-US" dirty="0" smtClean="0"/>
              <a:t>and a link to the site.  </a:t>
            </a:r>
            <a:r>
              <a:rPr lang="en-US" dirty="0"/>
              <a:t>It </a:t>
            </a:r>
            <a:r>
              <a:rPr lang="en-US" dirty="0" smtClean="0"/>
              <a:t>also has a </a:t>
            </a:r>
            <a:r>
              <a:rPr lang="en-US" dirty="0"/>
              <a:t>link back to the “top” of </a:t>
            </a:r>
            <a:r>
              <a:rPr lang="en-US" dirty="0" smtClean="0"/>
              <a:t>the portfolio</a:t>
            </a:r>
            <a:r>
              <a:rPr lang="en-US" dirty="0"/>
              <a:t>.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4" y="178739"/>
            <a:ext cx="1392297" cy="104422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784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Tech Tools assignment 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599" y="1016819"/>
            <a:ext cx="8233361" cy="717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 Targets =&gt; </a:t>
            </a:r>
            <a:r>
              <a:rPr lang="en-US" sz="3600" b="1" u="sng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Evidence</a:t>
            </a:r>
            <a:r>
              <a:rPr lang="en-US" sz="36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=&gt; Assessment =&gt; Scoring Guide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5537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4309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…. Therefore</a:t>
            </a:r>
            <a:r>
              <a:rPr lang="en-US" dirty="0"/>
              <a:t>, I</a:t>
            </a:r>
            <a:r>
              <a:rPr lang="en-US" dirty="0" smtClean="0"/>
              <a:t> decided </a:t>
            </a:r>
            <a:r>
              <a:rPr lang="en-US" dirty="0"/>
              <a:t>to use a sort of </a:t>
            </a:r>
            <a:r>
              <a:rPr lang="en-US" u="sng" dirty="0"/>
              <a:t>performance assessment</a:t>
            </a:r>
            <a:r>
              <a:rPr lang="en-US" dirty="0"/>
              <a:t> </a:t>
            </a:r>
            <a:r>
              <a:rPr lang="en-US" dirty="0" smtClean="0"/>
              <a:t>(create </a:t>
            </a:r>
            <a:r>
              <a:rPr lang="en-US" dirty="0"/>
              <a:t>the Web page).  The </a:t>
            </a:r>
            <a:r>
              <a:rPr lang="en-US" dirty="0" smtClean="0"/>
              <a:t>full assessment was </a:t>
            </a:r>
            <a:r>
              <a:rPr lang="en-US" dirty="0"/>
              <a:t>in your TEED 512 syllabus.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4" y="178739"/>
            <a:ext cx="1392297" cy="1044223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784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Tech Tools assignment 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599" y="1016819"/>
            <a:ext cx="8233361" cy="717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 Targets =&gt; Evidence =&gt; </a:t>
            </a:r>
            <a:r>
              <a:rPr lang="en-US" sz="3600" b="1" u="sng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Assessment</a:t>
            </a:r>
            <a:r>
              <a:rPr lang="en-US" sz="3600" b="1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=&gt; Scoring Guide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600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498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For a scoring guide I used a checklist and two rating scales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i="1" dirty="0"/>
              <a:t>For each of the three pages there is…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• a title containing the name of the tool		YES		NO</a:t>
            </a:r>
          </a:p>
          <a:p>
            <a:pPr marL="0" indent="0">
              <a:buNone/>
            </a:pPr>
            <a:r>
              <a:rPr lang="en-US" dirty="0"/>
              <a:t>• an appropriate graphic (optional)			</a:t>
            </a:r>
            <a:r>
              <a:rPr lang="en-US" dirty="0" smtClean="0"/>
              <a:t>	YES</a:t>
            </a:r>
            <a:r>
              <a:rPr lang="en-US" dirty="0"/>
              <a:t>		NO</a:t>
            </a:r>
          </a:p>
          <a:p>
            <a:pPr marL="0" indent="0">
              <a:buNone/>
            </a:pPr>
            <a:r>
              <a:rPr lang="en-US" dirty="0"/>
              <a:t>• links to resources as appropriate			</a:t>
            </a:r>
            <a:r>
              <a:rPr lang="en-US" dirty="0" smtClean="0"/>
              <a:t>	YES</a:t>
            </a:r>
            <a:r>
              <a:rPr lang="en-US" dirty="0"/>
              <a:t>		NO</a:t>
            </a:r>
          </a:p>
          <a:p>
            <a:pPr marL="0" indent="0">
              <a:buNone/>
            </a:pPr>
            <a:r>
              <a:rPr lang="en-US" dirty="0"/>
              <a:t>• at least 1 tool labeled Diversity </a:t>
            </a:r>
            <a:r>
              <a:rPr lang="en-US" dirty="0" smtClean="0"/>
              <a:t>Resource	</a:t>
            </a:r>
            <a:r>
              <a:rPr lang="en-US" dirty="0"/>
              <a:t>	YES		NO</a:t>
            </a:r>
          </a:p>
          <a:p>
            <a:pPr marL="0" indent="0">
              <a:buNone/>
            </a:pPr>
            <a:r>
              <a:rPr lang="en-US" dirty="0"/>
              <a:t>• return link to the “top” of your portfolio	</a:t>
            </a:r>
            <a:r>
              <a:rPr lang="en-US" dirty="0" smtClean="0"/>
              <a:t>	YES</a:t>
            </a:r>
            <a:r>
              <a:rPr lang="en-US" dirty="0"/>
              <a:t>		NO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• a </a:t>
            </a:r>
            <a:r>
              <a:rPr lang="en-US" dirty="0"/>
              <a:t>description of the </a:t>
            </a:r>
            <a:r>
              <a:rPr lang="en-US" dirty="0" smtClean="0"/>
              <a:t>tech tool and </a:t>
            </a:r>
            <a:r>
              <a:rPr lang="en-US" dirty="0"/>
              <a:t>how it works	</a:t>
            </a:r>
          </a:p>
          <a:p>
            <a:pPr marL="0" indent="0">
              <a:buNone/>
            </a:pPr>
            <a:r>
              <a:rPr lang="en-US" dirty="0"/>
              <a:t>        		Thorough     Adequate     Partial     Missing</a:t>
            </a:r>
          </a:p>
          <a:p>
            <a:pPr marL="0" indent="0">
              <a:buNone/>
            </a:pPr>
            <a:r>
              <a:rPr lang="en-US" dirty="0"/>
              <a:t>• a description of a classroom application	</a:t>
            </a:r>
          </a:p>
          <a:p>
            <a:pPr marL="0" indent="0">
              <a:buNone/>
            </a:pPr>
            <a:r>
              <a:rPr lang="en-US" dirty="0"/>
              <a:t>        		Thorough     Adequate     Partial     Missing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6370" y="2041407"/>
            <a:ext cx="7977482" cy="454377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4" y="178739"/>
            <a:ext cx="1392297" cy="1044223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599" y="1016819"/>
            <a:ext cx="8233361" cy="717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Learning Targets =&gt; Evidence =&gt; Assessment =&gt; </a:t>
            </a:r>
            <a:r>
              <a:rPr lang="en-US" sz="3600" b="1" u="sng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Scoring Guide</a:t>
            </a:r>
            <a:endParaRPr lang="en-US" sz="3600" b="1" u="sng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7844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Tech Tools assignment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947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17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1" smtClean="0"/>
              <a:t>Tech Tools assignment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0664" y="178739"/>
            <a:ext cx="1392297" cy="1044223"/>
          </a:xfrm>
          <a:prstGeom prst="rect">
            <a:avLst/>
          </a:prstGeom>
        </p:spPr>
      </p:pic>
      <p:pic>
        <p:nvPicPr>
          <p:cNvPr id="14" name="Content Placeholder 13"/>
          <p:cNvPicPr>
            <a:picLocks noGrp="1" noChangeAspect="1"/>
          </p:cNvPicPr>
          <p:nvPr>
            <p:ph idx="1"/>
          </p:nvPr>
        </p:nvPicPr>
        <p:blipFill>
          <a:blip r:embed="rId3"/>
          <a:srcRect t="6003" b="6003"/>
          <a:stretch>
            <a:fillRect/>
          </a:stretch>
        </p:blipFill>
        <p:spPr>
          <a:xfrm>
            <a:off x="4674955" y="4400198"/>
            <a:ext cx="4469045" cy="2457802"/>
          </a:xfr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457200" y="182430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3600" u="sng" dirty="0" smtClean="0">
                <a:uFill>
                  <a:solidFill>
                    <a:srgbClr val="FF0000"/>
                  </a:solidFill>
                </a:uFill>
              </a:rPr>
              <a:t>Bias &amp; Distortion</a:t>
            </a:r>
          </a:p>
          <a:p>
            <a:pPr marL="0" indent="0">
              <a:buFont typeface="Arial"/>
              <a:buNone/>
            </a:pPr>
            <a:r>
              <a:rPr lang="en-US" sz="2800" dirty="0" smtClean="0"/>
              <a:t>Could your efforts to assess give you incorrect or incomplete information with regard to student achievement of your learning targets?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7556" y="5763655"/>
            <a:ext cx="594806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Could this have happened in TEED 512?  </a:t>
            </a:r>
          </a:p>
          <a:p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69983" y="4570625"/>
            <a:ext cx="27841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Did you use this?  </a:t>
            </a:r>
            <a:endParaRPr lang="en-US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4352861" y="992482"/>
            <a:ext cx="45578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When you thought </a:t>
            </a:r>
            <a:endParaRPr lang="en-US" sz="2800" dirty="0" smtClean="0"/>
          </a:p>
          <a:p>
            <a:r>
              <a:rPr lang="en-US" sz="2800" dirty="0"/>
              <a:t>y</a:t>
            </a:r>
            <a:r>
              <a:rPr lang="en-US" sz="2800" dirty="0" smtClean="0"/>
              <a:t>ou were </a:t>
            </a:r>
            <a:r>
              <a:rPr lang="en-US" sz="2800" dirty="0"/>
              <a:t>using this?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340</Words>
  <Application>Microsoft Macintosh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Assessing the Tech Tools work </vt:lpstr>
      <vt:lpstr>Tech Tools assignment </vt:lpstr>
      <vt:lpstr>Tech Tools assignment </vt:lpstr>
      <vt:lpstr>Tech Tools assignment </vt:lpstr>
      <vt:lpstr>Tech Tools assignment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Tech Tools work </dc:title>
  <dc:creator>Mark Roddy</dc:creator>
  <cp:lastModifiedBy>Mark Roddy</cp:lastModifiedBy>
  <cp:revision>14</cp:revision>
  <dcterms:created xsi:type="dcterms:W3CDTF">2012-01-31T21:35:33Z</dcterms:created>
  <dcterms:modified xsi:type="dcterms:W3CDTF">2013-10-31T18:07:18Z</dcterms:modified>
</cp:coreProperties>
</file>